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14/10/2020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活水的江河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Living River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93726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人若口渴可到我此來喝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kau goa chia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信我的人好像聖經所記載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goa e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marL="45720" indent="0" algn="ctr">
              <a:buNone/>
            </a:pP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my heart there rings a melody,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rings a melody with heaven’s harmony;</a:t>
            </a:r>
          </a:p>
          <a:p>
            <a:pPr marL="4572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28600"/>
            <a:ext cx="93726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1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他的腹內要變成做江河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pak-lai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活水從彼流出來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my heart there rings a melody;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rings a melody of love.</a:t>
            </a:r>
          </a:p>
          <a:p>
            <a:pPr marL="45720" indent="0" algn="ctr">
              <a:buNone/>
            </a:pP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599098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1424</TotalTime>
  <Words>114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166</cp:revision>
  <dcterms:created xsi:type="dcterms:W3CDTF">2018-01-05T06:11:53Z</dcterms:created>
  <dcterms:modified xsi:type="dcterms:W3CDTF">2020-10-14T02:53:12Z</dcterms:modified>
</cp:coreProperties>
</file>